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95" r:id="rId2"/>
    <p:sldId id="385" r:id="rId3"/>
    <p:sldId id="364" r:id="rId4"/>
    <p:sldId id="377" r:id="rId5"/>
    <p:sldId id="392" r:id="rId6"/>
    <p:sldId id="365" r:id="rId7"/>
    <p:sldId id="386" r:id="rId8"/>
    <p:sldId id="367" r:id="rId9"/>
    <p:sldId id="382" r:id="rId10"/>
    <p:sldId id="373" r:id="rId11"/>
    <p:sldId id="357" r:id="rId12"/>
    <p:sldId id="387" r:id="rId13"/>
    <p:sldId id="39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9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9044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809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6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vignette4.wikia.nocookie.net/the-jetsons/images/6/63/Jane_Jetson.jpg/revision/latest?cb=2013101216405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2"/>
          <a:stretch/>
        </p:blipFill>
        <p:spPr bwMode="auto">
          <a:xfrm>
            <a:off x="196770" y="233238"/>
            <a:ext cx="5061496" cy="648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7909" y="94342"/>
            <a:ext cx="790419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Good Documentation has:</a:t>
            </a:r>
          </a:p>
          <a:p>
            <a:endParaRPr lang="en-US" sz="1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0000"/>
                </a:solidFill>
              </a:rPr>
              <a:t>PICTURES!!!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Program Requirements 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Overall Program Description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Breakout of Program </a:t>
            </a:r>
            <a:r>
              <a:rPr lang="en-US" sz="4800" dirty="0" smtClean="0"/>
              <a:t>Parts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List (with Description) of: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Inputs &amp; Outputs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Variables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Subroutines &amp; Functions (if used)</a:t>
            </a:r>
          </a:p>
        </p:txBody>
      </p:sp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vignette4.wikia.nocookie.net/thejetsons/images/f/ff/Elroy_jetson.jpg/revision/latest?cb=2012010921343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9" b="19677"/>
          <a:stretch/>
        </p:blipFill>
        <p:spPr bwMode="auto">
          <a:xfrm>
            <a:off x="0" y="-11574"/>
            <a:ext cx="12192000" cy="687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s-media-cache-ak0.pinimg.com/736x/6c/2a/20/6c2a201e2387dc86e7ad51c938213d7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648446" y="223726"/>
            <a:ext cx="6439382" cy="647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9919" y="173620"/>
            <a:ext cx="1197208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is Goal?</a:t>
            </a:r>
          </a:p>
          <a:p>
            <a:endParaRPr lang="en-US" sz="4400" dirty="0" smtClean="0"/>
          </a:p>
          <a:p>
            <a:r>
              <a:rPr lang="en-US" sz="4400" dirty="0" smtClean="0"/>
              <a:t>Two (Input) Sensors: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  <a:endParaRPr lang="en-US" sz="44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US" sz="4400" dirty="0"/>
              <a:t> </a:t>
            </a:r>
          </a:p>
          <a:p>
            <a:endParaRPr lang="en-US" sz="4400" dirty="0" smtClean="0"/>
          </a:p>
          <a:p>
            <a:r>
              <a:rPr lang="en-US" sz="4400" dirty="0" smtClean="0"/>
              <a:t>Outputs: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Reach Goal: 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Status Information: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010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Challenge for Myke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15362" name="Picture 2" descr="http://www.cybercomm.nl/~ivo/photo_JANE4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5" b="22300"/>
          <a:stretch/>
        </p:blipFill>
        <p:spPr bwMode="auto">
          <a:xfrm>
            <a:off x="0" y="-34724"/>
            <a:ext cx="12192000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-34724"/>
            <a:ext cx="47803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Thank </a:t>
            </a:r>
          </a:p>
          <a:p>
            <a:r>
              <a:rPr lang="en-US" sz="6000" dirty="0" smtClean="0"/>
              <a:t>You!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0662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rgbClr val="FFFF00"/>
                </a:solidFill>
              </a:rPr>
              <a:t>Class 10 – Challenge for Myke</a:t>
            </a:r>
            <a:endParaRPr lang="en-US" sz="4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51227" y="769441"/>
            <a:ext cx="4748208" cy="593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51013" y="616561"/>
            <a:ext cx="7655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Program as Sum of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  <p:pic>
        <p:nvPicPr>
          <p:cNvPr id="3074" name="Picture 2" descr="http://vignette3.wikia.nocookie.net/p__/images/8/89/Elroy_Jetson.png/revision/latest?cb=20120208001004&amp;path-prefix=protagoni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17167" y="973769"/>
            <a:ext cx="5177112" cy="5884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615953" y="6347012"/>
            <a:ext cx="677732" cy="5109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6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vignette2.wikia.nocookie.net/thejetsons/images/8/8f/Astro_from_The_Jetsons1.jpg/revision/latest?cb=20110901010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90208" y="238796"/>
            <a:ext cx="4809227" cy="601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>
                <a:solidFill>
                  <a:srgbClr val="FF0000"/>
                </a:solidFill>
              </a:rPr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  <a:p>
            <a:endParaRPr lang="en-US" sz="3600" dirty="0"/>
          </a:p>
          <a:p>
            <a:r>
              <a:rPr lang="en-US" sz="3600" dirty="0" smtClean="0"/>
              <a:t>How do you Document a Program?</a:t>
            </a:r>
          </a:p>
        </p:txBody>
      </p:sp>
    </p:spTree>
    <p:extLst>
      <p:ext uri="{BB962C8B-B14F-4D97-AF65-F5344CB8AC3E}">
        <p14:creationId xmlns:p14="http://schemas.microsoft.com/office/powerpoint/2010/main" val="44940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1091134" y="5683073"/>
            <a:ext cx="978945" cy="111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ttp://www.motherjones.com/files/imagecache/node-gallery-display/photoessays/jetsons_color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26" y="1782494"/>
            <a:ext cx="6521853" cy="498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jets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435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What to do when things go wrong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0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Steps to Solve a Problem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9" y="1872020"/>
            <a:ext cx="10532962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004922" y="2976804"/>
            <a:ext cx="441063" cy="3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ttp://vignette3.wikia.nocookie.net/poohadventures/images/3/3a/Judy_Jetson.gif/revision/latest?cb=201308021938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597" y="-12171"/>
            <a:ext cx="2955403" cy="565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ww.geofffox.com/wp-content/uploads/2012/08/George-Jetson-at-Wor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09" b="21076"/>
          <a:stretch/>
        </p:blipFill>
        <p:spPr bwMode="auto">
          <a:xfrm>
            <a:off x="0" y="-23149"/>
            <a:ext cx="12192000" cy="688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Documenting Programs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5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728</Words>
  <Application>Microsoft Macintosh PowerPoint</Application>
  <PresentationFormat>Custom</PresentationFormat>
  <Paragraphs>93</Paragraphs>
  <Slides>13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275</cp:revision>
  <dcterms:created xsi:type="dcterms:W3CDTF">2014-10-29T21:44:21Z</dcterms:created>
  <dcterms:modified xsi:type="dcterms:W3CDTF">2015-06-09T16:16:14Z</dcterms:modified>
</cp:coreProperties>
</file>